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0" autoAdjust="0"/>
    <p:restoredTop sz="92007" autoAdjust="0"/>
  </p:normalViewPr>
  <p:slideViewPr>
    <p:cSldViewPr>
      <p:cViewPr>
        <p:scale>
          <a:sx n="90" d="100"/>
          <a:sy n="90" d="100"/>
        </p:scale>
        <p:origin x="-536" y="-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Ma routine </a:t>
            </a:r>
            <a:r>
              <a:rPr lang="en-US" sz="3600" i="1" dirty="0" err="1" smtClean="0"/>
              <a:t>quotidienne</a:t>
            </a:r>
            <a:r>
              <a:rPr lang="en-US" sz="3600" i="1" dirty="0" smtClean="0"/>
              <a:t> pour </a:t>
            </a:r>
            <a:r>
              <a:rPr lang="en-US" sz="3600" i="1" dirty="0" err="1" smtClean="0"/>
              <a:t>combattre</a:t>
            </a:r>
            <a:r>
              <a:rPr lang="en-US" sz="3600" i="1" dirty="0" smtClean="0"/>
              <a:t> le stress.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-76200"/>
            <a:ext cx="8510588" cy="1325563"/>
          </a:xfrm>
        </p:spPr>
        <p:txBody>
          <a:bodyPr/>
          <a:lstStyle/>
          <a:p>
            <a:r>
              <a:rPr lang="fr-FR" dirty="0" smtClean="0"/>
              <a:t>Les verbes pronominaux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599" cy="5029200"/>
          </a:xfrm>
        </p:spPr>
        <p:txBody>
          <a:bodyPr/>
          <a:lstStyle/>
          <a:p>
            <a:r>
              <a:rPr lang="fr-FR" b="1" dirty="0" smtClean="0"/>
              <a:t>Activit</a:t>
            </a:r>
            <a:r>
              <a:rPr lang="fr-FR" b="1" dirty="0" smtClean="0"/>
              <a:t>é B</a:t>
            </a:r>
          </a:p>
          <a:p>
            <a:pPr marL="0" indent="0">
              <a:buNone/>
            </a:pPr>
            <a:r>
              <a:rPr lang="fr-FR" b="1" dirty="0" smtClean="0"/>
              <a:t>2. Ils se réveillent / Je me réveille</a:t>
            </a:r>
          </a:p>
          <a:p>
            <a:pPr marL="0" indent="0">
              <a:buNone/>
            </a:pPr>
            <a:r>
              <a:rPr lang="fr-FR" b="1" dirty="0" smtClean="0"/>
              <a:t>4. Elles se lèvent / Vous vous levez</a:t>
            </a:r>
          </a:p>
          <a:p>
            <a:pPr marL="0" indent="0">
              <a:buNone/>
            </a:pPr>
            <a:r>
              <a:rPr lang="fr-FR" b="1" dirty="0" smtClean="0"/>
              <a:t>6. Ils se marient / Nous nous marions</a:t>
            </a:r>
          </a:p>
          <a:p>
            <a:pPr marL="0" indent="0">
              <a:buNone/>
            </a:pPr>
            <a:r>
              <a:rPr lang="fr-FR" b="1" dirty="0" smtClean="0"/>
              <a:t>8. Nous nous endormons / Je m’endors</a:t>
            </a:r>
          </a:p>
          <a:p>
            <a:pPr marL="0" indent="0">
              <a:buNone/>
            </a:pPr>
            <a:r>
              <a:rPr lang="fr-FR" b="1" dirty="0" smtClean="0"/>
              <a:t>10. Ils se rasent / Vous vous rasez</a:t>
            </a:r>
          </a:p>
          <a:p>
            <a:pPr marL="0" indent="0">
              <a:buNone/>
            </a:pPr>
            <a:r>
              <a:rPr lang="fr-FR" b="1" dirty="0" smtClean="0"/>
              <a:t>12 Nous nous parlons / Tu te parles</a:t>
            </a:r>
          </a:p>
          <a:p>
            <a:pPr marL="0" indent="0">
              <a:buNone/>
            </a:pPr>
            <a:r>
              <a:rPr lang="fr-FR" b="1" dirty="0" smtClean="0"/>
              <a:t>14. Je m’énerve / Vous vous énervez</a:t>
            </a:r>
            <a:endParaRPr lang="fr-FR" b="1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-76200"/>
            <a:ext cx="8510588" cy="1325563"/>
          </a:xfrm>
        </p:spPr>
        <p:txBody>
          <a:bodyPr/>
          <a:lstStyle/>
          <a:p>
            <a:r>
              <a:rPr lang="fr-FR" dirty="0" smtClean="0"/>
              <a:t>Les verbes pronominaux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599" cy="5029200"/>
          </a:xfrm>
        </p:spPr>
        <p:txBody>
          <a:bodyPr/>
          <a:lstStyle/>
          <a:p>
            <a:r>
              <a:rPr lang="fr-FR" b="1" dirty="0" smtClean="0"/>
              <a:t>Activit</a:t>
            </a:r>
            <a:r>
              <a:rPr lang="fr-FR" b="1" dirty="0" smtClean="0"/>
              <a:t>é C</a:t>
            </a:r>
          </a:p>
          <a:p>
            <a:pPr marL="0" indent="0">
              <a:buNone/>
            </a:pPr>
            <a:r>
              <a:rPr lang="fr-FR" b="1" dirty="0" smtClean="0"/>
              <a:t>1. Je me lève à sept heures du matin.</a:t>
            </a:r>
          </a:p>
          <a:p>
            <a:pPr marL="0" indent="0">
              <a:buNone/>
            </a:pPr>
            <a:r>
              <a:rPr lang="fr-FR" b="1" dirty="0" smtClean="0"/>
              <a:t>3. Je me lave quand je suis sale.</a:t>
            </a:r>
          </a:p>
          <a:p>
            <a:pPr marL="0" indent="0">
              <a:buNone/>
            </a:pPr>
            <a:r>
              <a:rPr lang="fr-FR" b="1" dirty="0" smtClean="0"/>
              <a:t>5. Je m’amuse quand je fais du camping…</a:t>
            </a:r>
          </a:p>
          <a:p>
            <a:pPr marL="0" indent="0">
              <a:buNone/>
            </a:pPr>
            <a:r>
              <a:rPr lang="fr-FR" b="1" dirty="0" smtClean="0"/>
              <a:t>7. Je me re</a:t>
            </a:r>
            <a:r>
              <a:rPr lang="fr-FR" b="1" dirty="0" smtClean="0"/>
              <a:t>pose quand je suis fatigué/e.</a:t>
            </a:r>
          </a:p>
          <a:p>
            <a:pPr marL="0" indent="0">
              <a:buNone/>
            </a:pPr>
            <a:r>
              <a:rPr lang="fr-FR" b="1" dirty="0" smtClean="0"/>
              <a:t>9. Je me dépêche quand je suis en retard.</a:t>
            </a:r>
          </a:p>
          <a:p>
            <a:pPr marL="0" indent="0">
              <a:buNone/>
            </a:pPr>
            <a:r>
              <a:rPr lang="fr-FR" b="1" dirty="0" smtClean="0"/>
              <a:t>11. Je me promène (Je me rase, Je m’amuse) tous les jours</a:t>
            </a:r>
            <a:endParaRPr lang="fr-FR" b="1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9951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891</TotalTime>
  <Words>168</Words>
  <Application>Microsoft Macintosh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Theme16</vt:lpstr>
      <vt:lpstr>Français 3 – Unité 3</vt:lpstr>
      <vt:lpstr>Les verbes pronominaux</vt:lpstr>
      <vt:lpstr>Les verbes pronominaux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85</cp:revision>
  <dcterms:created xsi:type="dcterms:W3CDTF">2006-02-03T00:08:49Z</dcterms:created>
  <dcterms:modified xsi:type="dcterms:W3CDTF">2014-02-07T14:34:06Z</dcterms:modified>
</cp:coreProperties>
</file>